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56" r:id="rId2"/>
    <p:sldId id="293" r:id="rId3"/>
    <p:sldId id="323" r:id="rId4"/>
    <p:sldId id="292" r:id="rId5"/>
    <p:sldId id="313" r:id="rId6"/>
    <p:sldId id="314" r:id="rId7"/>
    <p:sldId id="315" r:id="rId8"/>
    <p:sldId id="316" r:id="rId9"/>
    <p:sldId id="294" r:id="rId10"/>
    <p:sldId id="317" r:id="rId11"/>
    <p:sldId id="318" r:id="rId12"/>
    <p:sldId id="319" r:id="rId13"/>
    <p:sldId id="320" r:id="rId14"/>
    <p:sldId id="321" r:id="rId15"/>
    <p:sldId id="311" r:id="rId16"/>
    <p:sldId id="322" r:id="rId17"/>
    <p:sldId id="278" r:id="rId1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7687" autoAdjust="0"/>
  </p:normalViewPr>
  <p:slideViewPr>
    <p:cSldViewPr>
      <p:cViewPr varScale="1">
        <p:scale>
          <a:sx n="109" d="100"/>
          <a:sy n="109" d="100"/>
        </p:scale>
        <p:origin x="15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2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56F1DE-E843-4346-B7F6-4A73CA406948}" type="doc">
      <dgm:prSet loTypeId="urn:microsoft.com/office/officeart/2005/8/layout/vProcess5" loCatId="process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30520E08-B418-491F-95D8-B9E7CAC7951B}">
      <dgm:prSet phldrT="[Текст]" custT="1"/>
      <dgm:spPr/>
      <dgm:t>
        <a:bodyPr/>
        <a:lstStyle/>
        <a:p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Варианттың лимитін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немесе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нақты минимальды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және максимальды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мәнін 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табу.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1C9ABB4C-22E5-44CB-BD0C-D3DB06DE4E86}" type="parTrans" cxnId="{4272065D-421C-4AB7-B099-6BA29B64971F}">
      <dgm:prSet/>
      <dgm:spPr/>
      <dgm:t>
        <a:bodyPr/>
        <a:lstStyle/>
        <a:p>
          <a:endParaRPr lang="ru-RU"/>
        </a:p>
      </dgm:t>
    </dgm:pt>
    <dgm:pt modelId="{DD8BDAE0-62DE-4DC9-A933-990B5C191B33}" type="sibTrans" cxnId="{4272065D-421C-4AB7-B099-6BA29B64971F}">
      <dgm:prSet/>
      <dgm:spPr/>
      <dgm:t>
        <a:bodyPr/>
        <a:lstStyle/>
        <a:p>
          <a:endParaRPr lang="ru-RU"/>
        </a:p>
      </dgm:t>
    </dgm:pt>
    <dgm:pt modelId="{685384E3-B269-4E48-ABC8-29B95190863D}">
      <dgm:prSet custT="1"/>
      <dgm:spPr/>
      <dgm:t>
        <a:bodyPr/>
        <a:lstStyle/>
        <a:p>
          <a:pPr algn="ctr"/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Класстық интервалдың көлемін 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табу.</a:t>
          </a:r>
          <a:endParaRPr lang="ru-RU" sz="2400" b="0" i="0" dirty="0">
            <a:latin typeface="Times New Roman" pitchFamily="18" charset="0"/>
            <a:cs typeface="Times New Roman" pitchFamily="18" charset="0"/>
          </a:endParaRPr>
        </a:p>
      </dgm:t>
    </dgm:pt>
    <dgm:pt modelId="{574FCECE-A901-4566-83FA-7F47767DFE9D}" type="parTrans" cxnId="{48E056A1-6CAE-4A1F-AB51-ABE521D8D799}">
      <dgm:prSet/>
      <dgm:spPr/>
      <dgm:t>
        <a:bodyPr/>
        <a:lstStyle/>
        <a:p>
          <a:endParaRPr lang="ru-RU"/>
        </a:p>
      </dgm:t>
    </dgm:pt>
    <dgm:pt modelId="{1500E36E-36F9-4D9A-99DA-6F860EA1AC81}" type="sibTrans" cxnId="{48E056A1-6CAE-4A1F-AB51-ABE521D8D799}">
      <dgm:prSet/>
      <dgm:spPr/>
      <dgm:t>
        <a:bodyPr/>
        <a:lstStyle/>
        <a:p>
          <a:endParaRPr lang="ru-RU"/>
        </a:p>
      </dgm:t>
    </dgm:pt>
    <dgm:pt modelId="{7CBA45A3-F05F-4C80-B055-05B2F5D1A15C}">
      <dgm:prSet custT="1"/>
      <dgm:spPr/>
      <dgm:t>
        <a:bodyPr/>
        <a:lstStyle/>
        <a:p>
          <a:pPr algn="just"/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Класстар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құру.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Қарастырылған белгінің минимальды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мәніне класстық интервалдың көлемін 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максимум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енгенге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дейін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қосып отыру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. 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Жоғарғы шектеулер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кластарының мөлшерін азайту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белгіні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өлшегендегі дәлме-дәл мәнін 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табу,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мысалы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1, 0,1, 0,01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және 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т.б.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кластардың қажетті шегіне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жетеді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400" b="0" i="0" dirty="0">
            <a:latin typeface="Times New Roman" pitchFamily="18" charset="0"/>
            <a:cs typeface="Times New Roman" pitchFamily="18" charset="0"/>
          </a:endParaRPr>
        </a:p>
      </dgm:t>
    </dgm:pt>
    <dgm:pt modelId="{61A58660-9523-42EA-A223-6809BCFA9BE2}" type="parTrans" cxnId="{950E20BF-722F-42DC-BF9C-D70874E994E3}">
      <dgm:prSet/>
      <dgm:spPr/>
      <dgm:t>
        <a:bodyPr/>
        <a:lstStyle/>
        <a:p>
          <a:endParaRPr lang="ru-RU"/>
        </a:p>
      </dgm:t>
    </dgm:pt>
    <dgm:pt modelId="{FDDD2378-2F85-43F4-A813-3FE2BAD19E49}" type="sibTrans" cxnId="{950E20BF-722F-42DC-BF9C-D70874E994E3}">
      <dgm:prSet/>
      <dgm:spPr/>
      <dgm:t>
        <a:bodyPr/>
        <a:lstStyle/>
        <a:p>
          <a:endParaRPr lang="ru-RU"/>
        </a:p>
      </dgm:t>
    </dgm:pt>
    <dgm:pt modelId="{F3848AD4-80EA-409C-BD31-E82AE03B53A8}" type="pres">
      <dgm:prSet presAssocID="{4856F1DE-E843-4346-B7F6-4A73CA40694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D3BA0A7-FED9-494C-BA7F-19C2F9BCC1C4}" type="pres">
      <dgm:prSet presAssocID="{4856F1DE-E843-4346-B7F6-4A73CA406948}" presName="dummyMaxCanvas" presStyleCnt="0">
        <dgm:presLayoutVars/>
      </dgm:prSet>
      <dgm:spPr/>
    </dgm:pt>
    <dgm:pt modelId="{D3AF16EF-2154-40C3-B3D3-7C89CA3D38AE}" type="pres">
      <dgm:prSet presAssocID="{4856F1DE-E843-4346-B7F6-4A73CA406948}" presName="ThreeNodes_1" presStyleLbl="node1" presStyleIdx="0" presStyleCnt="3" custScaleX="114916" custScaleY="69697" custLinFactNeighborX="13393" custLinFactNeighborY="11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0EF751-9F35-49E6-9AA7-231B5F4F1EF7}" type="pres">
      <dgm:prSet presAssocID="{4856F1DE-E843-4346-B7F6-4A73CA406948}" presName="ThreeNodes_2" presStyleLbl="node1" presStyleIdx="1" presStyleCnt="3" custScaleX="114707" custScaleY="59216" custLinFactNeighborX="10556" custLinFactNeighborY="-247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D27B0C-B939-46BB-9030-3C6F841C51D1}" type="pres">
      <dgm:prSet presAssocID="{4856F1DE-E843-4346-B7F6-4A73CA406948}" presName="ThreeNodes_3" presStyleLbl="node1" presStyleIdx="2" presStyleCnt="3" custScaleX="117647" custScaleY="185606" custLinFactNeighborX="-1838" custLinFactNeighborY="-24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2D2F22-F49D-463C-B4DD-AC280313B10D}" type="pres">
      <dgm:prSet presAssocID="{4856F1DE-E843-4346-B7F6-4A73CA406948}" presName="ThreeConn_1-2" presStyleLbl="fgAccFollowNode1" presStyleIdx="0" presStyleCnt="2" custScaleY="100000" custLinFactNeighborX="41336" custLinFactNeighborY="-138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88027F-41EF-451A-AE63-22DB2FFFD37B}" type="pres">
      <dgm:prSet presAssocID="{4856F1DE-E843-4346-B7F6-4A73CA406948}" presName="ThreeConn_2-3" presStyleLbl="fgAccFollowNode1" presStyleIdx="1" presStyleCnt="2" custLinFactNeighborX="38228" custLinFactNeighborY="-757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5AB698-E994-4F4D-BEC1-1683EDF24BB1}" type="pres">
      <dgm:prSet presAssocID="{4856F1DE-E843-4346-B7F6-4A73CA406948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15FE0D-E388-4B47-887E-EC333FF154C2}" type="pres">
      <dgm:prSet presAssocID="{4856F1DE-E843-4346-B7F6-4A73CA406948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8C758D-5D70-4715-B154-BEB556BF558F}" type="pres">
      <dgm:prSet presAssocID="{4856F1DE-E843-4346-B7F6-4A73CA406948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898439-4BF5-467E-B64E-C85F4008FEB4}" type="presOf" srcId="{7CBA45A3-F05F-4C80-B055-05B2F5D1A15C}" destId="{2A8C758D-5D70-4715-B154-BEB556BF558F}" srcOrd="1" destOrd="0" presId="urn:microsoft.com/office/officeart/2005/8/layout/vProcess5"/>
    <dgm:cxn modelId="{48E056A1-6CAE-4A1F-AB51-ABE521D8D799}" srcId="{4856F1DE-E843-4346-B7F6-4A73CA406948}" destId="{685384E3-B269-4E48-ABC8-29B95190863D}" srcOrd="1" destOrd="0" parTransId="{574FCECE-A901-4566-83FA-7F47767DFE9D}" sibTransId="{1500E36E-36F9-4D9A-99DA-6F860EA1AC81}"/>
    <dgm:cxn modelId="{3F4AF83B-CFF9-43A5-A3C2-EE82BF56C2D8}" type="presOf" srcId="{7CBA45A3-F05F-4C80-B055-05B2F5D1A15C}" destId="{DED27B0C-B939-46BB-9030-3C6F841C51D1}" srcOrd="0" destOrd="0" presId="urn:microsoft.com/office/officeart/2005/8/layout/vProcess5"/>
    <dgm:cxn modelId="{677A6CAE-D60D-460D-A702-E347C5EEBFF3}" type="presOf" srcId="{30520E08-B418-491F-95D8-B9E7CAC7951B}" destId="{D3AF16EF-2154-40C3-B3D3-7C89CA3D38AE}" srcOrd="0" destOrd="0" presId="urn:microsoft.com/office/officeart/2005/8/layout/vProcess5"/>
    <dgm:cxn modelId="{ACBA1991-4245-4A16-94BA-83D4C3903761}" type="presOf" srcId="{DD8BDAE0-62DE-4DC9-A933-990B5C191B33}" destId="{502D2F22-F49D-463C-B4DD-AC280313B10D}" srcOrd="0" destOrd="0" presId="urn:microsoft.com/office/officeart/2005/8/layout/vProcess5"/>
    <dgm:cxn modelId="{14027D31-6496-45E6-A8E6-62EB14362579}" type="presOf" srcId="{4856F1DE-E843-4346-B7F6-4A73CA406948}" destId="{F3848AD4-80EA-409C-BD31-E82AE03B53A8}" srcOrd="0" destOrd="0" presId="urn:microsoft.com/office/officeart/2005/8/layout/vProcess5"/>
    <dgm:cxn modelId="{742D25BB-4044-4CA1-AED1-5E3D888B2F36}" type="presOf" srcId="{30520E08-B418-491F-95D8-B9E7CAC7951B}" destId="{C35AB698-E994-4F4D-BEC1-1683EDF24BB1}" srcOrd="1" destOrd="0" presId="urn:microsoft.com/office/officeart/2005/8/layout/vProcess5"/>
    <dgm:cxn modelId="{E02A30D9-3D6C-4D83-9FD3-1CD19D1CC36B}" type="presOf" srcId="{685384E3-B269-4E48-ABC8-29B95190863D}" destId="{BA15FE0D-E388-4B47-887E-EC333FF154C2}" srcOrd="1" destOrd="0" presId="urn:microsoft.com/office/officeart/2005/8/layout/vProcess5"/>
    <dgm:cxn modelId="{950E20BF-722F-42DC-BF9C-D70874E994E3}" srcId="{4856F1DE-E843-4346-B7F6-4A73CA406948}" destId="{7CBA45A3-F05F-4C80-B055-05B2F5D1A15C}" srcOrd="2" destOrd="0" parTransId="{61A58660-9523-42EA-A223-6809BCFA9BE2}" sibTransId="{FDDD2378-2F85-43F4-A813-3FE2BAD19E49}"/>
    <dgm:cxn modelId="{AE9C630F-E4B9-42EA-85CA-310A570171B7}" type="presOf" srcId="{685384E3-B269-4E48-ABC8-29B95190863D}" destId="{460EF751-9F35-49E6-9AA7-231B5F4F1EF7}" srcOrd="0" destOrd="0" presId="urn:microsoft.com/office/officeart/2005/8/layout/vProcess5"/>
    <dgm:cxn modelId="{D133662A-F066-4891-AF1E-F53DA2E8A32F}" type="presOf" srcId="{1500E36E-36F9-4D9A-99DA-6F860EA1AC81}" destId="{0E88027F-41EF-451A-AE63-22DB2FFFD37B}" srcOrd="0" destOrd="0" presId="urn:microsoft.com/office/officeart/2005/8/layout/vProcess5"/>
    <dgm:cxn modelId="{4272065D-421C-4AB7-B099-6BA29B64971F}" srcId="{4856F1DE-E843-4346-B7F6-4A73CA406948}" destId="{30520E08-B418-491F-95D8-B9E7CAC7951B}" srcOrd="0" destOrd="0" parTransId="{1C9ABB4C-22E5-44CB-BD0C-D3DB06DE4E86}" sibTransId="{DD8BDAE0-62DE-4DC9-A933-990B5C191B33}"/>
    <dgm:cxn modelId="{B27372DF-C17F-4023-A974-B5C34DE84200}" type="presParOf" srcId="{F3848AD4-80EA-409C-BD31-E82AE03B53A8}" destId="{AD3BA0A7-FED9-494C-BA7F-19C2F9BCC1C4}" srcOrd="0" destOrd="0" presId="urn:microsoft.com/office/officeart/2005/8/layout/vProcess5"/>
    <dgm:cxn modelId="{40B6571E-64F5-44AD-9496-1F75A2617D64}" type="presParOf" srcId="{F3848AD4-80EA-409C-BD31-E82AE03B53A8}" destId="{D3AF16EF-2154-40C3-B3D3-7C89CA3D38AE}" srcOrd="1" destOrd="0" presId="urn:microsoft.com/office/officeart/2005/8/layout/vProcess5"/>
    <dgm:cxn modelId="{3A9C6BF4-D20E-41AA-9132-9BCA1518B69A}" type="presParOf" srcId="{F3848AD4-80EA-409C-BD31-E82AE03B53A8}" destId="{460EF751-9F35-49E6-9AA7-231B5F4F1EF7}" srcOrd="2" destOrd="0" presId="urn:microsoft.com/office/officeart/2005/8/layout/vProcess5"/>
    <dgm:cxn modelId="{40D9ECC1-7A8B-4C84-92D4-C8F69AD7142A}" type="presParOf" srcId="{F3848AD4-80EA-409C-BD31-E82AE03B53A8}" destId="{DED27B0C-B939-46BB-9030-3C6F841C51D1}" srcOrd="3" destOrd="0" presId="urn:microsoft.com/office/officeart/2005/8/layout/vProcess5"/>
    <dgm:cxn modelId="{027D5F00-F648-4F7D-B4DF-97E322C94CF6}" type="presParOf" srcId="{F3848AD4-80EA-409C-BD31-E82AE03B53A8}" destId="{502D2F22-F49D-463C-B4DD-AC280313B10D}" srcOrd="4" destOrd="0" presId="urn:microsoft.com/office/officeart/2005/8/layout/vProcess5"/>
    <dgm:cxn modelId="{11599712-2D90-4283-B666-4245F4C9E912}" type="presParOf" srcId="{F3848AD4-80EA-409C-BD31-E82AE03B53A8}" destId="{0E88027F-41EF-451A-AE63-22DB2FFFD37B}" srcOrd="5" destOrd="0" presId="urn:microsoft.com/office/officeart/2005/8/layout/vProcess5"/>
    <dgm:cxn modelId="{199B34F3-80AC-48FF-BE72-EE0397B4E1AA}" type="presParOf" srcId="{F3848AD4-80EA-409C-BD31-E82AE03B53A8}" destId="{C35AB698-E994-4F4D-BEC1-1683EDF24BB1}" srcOrd="6" destOrd="0" presId="urn:microsoft.com/office/officeart/2005/8/layout/vProcess5"/>
    <dgm:cxn modelId="{F81A6B46-FCB9-4105-BD86-D8885BBFFE9E}" type="presParOf" srcId="{F3848AD4-80EA-409C-BD31-E82AE03B53A8}" destId="{BA15FE0D-E388-4B47-887E-EC333FF154C2}" srcOrd="7" destOrd="0" presId="urn:microsoft.com/office/officeart/2005/8/layout/vProcess5"/>
    <dgm:cxn modelId="{93AC0C24-1923-4943-BD97-39BBFC6DD3EA}" type="presParOf" srcId="{F3848AD4-80EA-409C-BD31-E82AE03B53A8}" destId="{2A8C758D-5D70-4715-B154-BEB556BF558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55D322-164C-46E3-ADAF-6BA1D4D09855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7BE7777-7D2F-46B6-BD0B-2EDAB2349150}">
      <dgm:prSet phldrT="[Текст]" custT="1"/>
      <dgm:spPr/>
      <dgm:t>
        <a:bodyPr/>
        <a:lstStyle/>
        <a:p>
          <a:r>
            <a:rPr lang="ru-RU" sz="2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 вариация </a:t>
          </a:r>
          <a:r>
            <a:rPr lang="ru-RU" sz="2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көрсеткіштері орташа</a:t>
          </a:r>
          <a:r>
            <a:rPr lang="ru-RU" sz="2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шаманы </a:t>
          </a:r>
          <a:r>
            <a:rPr lang="ru-RU" sz="2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толықтырады</a:t>
          </a:r>
          <a:r>
            <a:rPr lang="ru-RU" sz="2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;</a:t>
          </a:r>
          <a:endParaRPr lang="ru-RU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64BAF00-68B7-4ED6-BD39-069019064BFB}" type="parTrans" cxnId="{64CD9848-4549-40A1-B90C-8645C1E340E3}">
      <dgm:prSet/>
      <dgm:spPr/>
      <dgm:t>
        <a:bodyPr/>
        <a:lstStyle/>
        <a:p>
          <a:endParaRPr lang="ru-RU"/>
        </a:p>
      </dgm:t>
    </dgm:pt>
    <dgm:pt modelId="{1CE1756B-DD6E-47B6-983E-067F6C948C67}" type="sibTrans" cxnId="{64CD9848-4549-40A1-B90C-8645C1E340E3}">
      <dgm:prSet/>
      <dgm:spPr/>
      <dgm:t>
        <a:bodyPr/>
        <a:lstStyle/>
        <a:p>
          <a:endParaRPr lang="ru-RU"/>
        </a:p>
      </dgm:t>
    </dgm:pt>
    <dgm:pt modelId="{FC4BC9F7-30E9-4BF4-A45B-440FF322DCF2}">
      <dgm:prSet phldrT="[Текст]" custT="1"/>
      <dgm:spPr/>
      <dgm:t>
        <a:bodyPr/>
        <a:lstStyle/>
        <a:p>
          <a:r>
            <a:rPr lang="ru-RU" sz="2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2. </a:t>
          </a:r>
          <a:r>
            <a:rPr lang="ru-RU" sz="2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жиынтықтың біртекті</a:t>
          </a:r>
          <a:r>
            <a:rPr lang="ru-RU" sz="2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немесе</a:t>
          </a:r>
          <a:r>
            <a:rPr lang="ru-RU" sz="2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әр текті</a:t>
          </a:r>
          <a:r>
            <a:rPr lang="ru-RU" sz="2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екендігін</a:t>
          </a:r>
          <a:r>
            <a:rPr lang="ru-RU" sz="2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анықтау;</a:t>
          </a:r>
          <a:endParaRPr lang="ru-RU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EF05D3B-7906-44EE-8F66-0AF31A6DF6F9}" type="parTrans" cxnId="{58706F2C-ACA3-4123-A23E-7BA695FF25E9}">
      <dgm:prSet/>
      <dgm:spPr/>
      <dgm:t>
        <a:bodyPr/>
        <a:lstStyle/>
        <a:p>
          <a:endParaRPr lang="ru-RU"/>
        </a:p>
      </dgm:t>
    </dgm:pt>
    <dgm:pt modelId="{ED62A30C-4B6E-4ECC-B82D-DB6DB9EB2DE1}" type="sibTrans" cxnId="{58706F2C-ACA3-4123-A23E-7BA695FF25E9}">
      <dgm:prSet/>
      <dgm:spPr/>
      <dgm:t>
        <a:bodyPr/>
        <a:lstStyle/>
        <a:p>
          <a:endParaRPr lang="ru-RU"/>
        </a:p>
      </dgm:t>
    </dgm:pt>
    <dgm:pt modelId="{EFE58251-5B4B-48A9-BC8E-A735859FA8E3}">
      <dgm:prSet phldrT="[Текст]" custT="1"/>
      <dgm:spPr/>
      <dgm:t>
        <a:bodyPr/>
        <a:lstStyle/>
        <a:p>
          <a:r>
            <a:rPr lang="ru-RU" sz="2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3. </a:t>
          </a:r>
          <a:r>
            <a:rPr lang="ru-RU" sz="2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белгі</a:t>
          </a:r>
          <a:r>
            <a:rPr lang="ru-RU" sz="2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вариациясының шегін</a:t>
          </a:r>
          <a:r>
            <a:rPr lang="ru-RU" sz="2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анықтау;</a:t>
          </a:r>
          <a:endParaRPr lang="ru-RU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1DFB000-E311-490F-9CA2-980707F98EA8}" type="parTrans" cxnId="{7E2A53A8-B1C1-4C07-B447-408BB8AED6C6}">
      <dgm:prSet/>
      <dgm:spPr/>
      <dgm:t>
        <a:bodyPr/>
        <a:lstStyle/>
        <a:p>
          <a:endParaRPr lang="ru-RU"/>
        </a:p>
      </dgm:t>
    </dgm:pt>
    <dgm:pt modelId="{D1867EDB-3F0B-490F-9E71-8C968A28B08E}" type="sibTrans" cxnId="{7E2A53A8-B1C1-4C07-B447-408BB8AED6C6}">
      <dgm:prSet/>
      <dgm:spPr/>
      <dgm:t>
        <a:bodyPr/>
        <a:lstStyle/>
        <a:p>
          <a:endParaRPr lang="ru-RU"/>
        </a:p>
      </dgm:t>
    </dgm:pt>
    <dgm:pt modelId="{2291C172-EBD7-45B7-A055-9E6ADFF1020B}">
      <dgm:prSet phldrT="[Текст]" custT="1"/>
      <dgm:spPr/>
      <dgm:t>
        <a:bodyPr/>
        <a:lstStyle/>
        <a:p>
          <a:r>
            <a:rPr lang="ru-RU" sz="2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4. </a:t>
          </a:r>
          <a:r>
            <a:rPr lang="ru-RU" sz="2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көрсеткіштердің арасындағы өзара байланысты</a:t>
          </a:r>
          <a:r>
            <a:rPr lang="ru-RU" sz="2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анықтау.</a:t>
          </a:r>
          <a:endParaRPr lang="ru-RU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344745E-BF02-4CD8-B260-856D68F7D6DE}" type="parTrans" cxnId="{32A6BA32-EC68-49B8-B1F2-FF6F8D969CA5}">
      <dgm:prSet/>
      <dgm:spPr/>
      <dgm:t>
        <a:bodyPr/>
        <a:lstStyle/>
        <a:p>
          <a:endParaRPr lang="ru-RU"/>
        </a:p>
      </dgm:t>
    </dgm:pt>
    <dgm:pt modelId="{9D652288-7675-4178-B2C4-90C04015C0BF}" type="sibTrans" cxnId="{32A6BA32-EC68-49B8-B1F2-FF6F8D969CA5}">
      <dgm:prSet/>
      <dgm:spPr/>
      <dgm:t>
        <a:bodyPr/>
        <a:lstStyle/>
        <a:p>
          <a:endParaRPr lang="ru-RU"/>
        </a:p>
      </dgm:t>
    </dgm:pt>
    <dgm:pt modelId="{4B38BCB8-FF80-40C1-BB45-25734543A307}" type="pres">
      <dgm:prSet presAssocID="{1255D322-164C-46E3-ADAF-6BA1D4D0985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FA5A72-06F3-4E17-B643-4433ADCD9D72}" type="pres">
      <dgm:prSet presAssocID="{C7BE7777-7D2F-46B6-BD0B-2EDAB234915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13322A-674A-41FA-A4B3-5349B3CBA6A9}" type="pres">
      <dgm:prSet presAssocID="{1CE1756B-DD6E-47B6-983E-067F6C948C67}" presName="sibTrans" presStyleLbl="sibTrans1D1" presStyleIdx="0" presStyleCnt="3"/>
      <dgm:spPr/>
      <dgm:t>
        <a:bodyPr/>
        <a:lstStyle/>
        <a:p>
          <a:endParaRPr lang="ru-RU"/>
        </a:p>
      </dgm:t>
    </dgm:pt>
    <dgm:pt modelId="{52296113-34BD-4F34-81AD-6B53B9A4729B}" type="pres">
      <dgm:prSet presAssocID="{1CE1756B-DD6E-47B6-983E-067F6C948C67}" presName="connectorText" presStyleLbl="sibTrans1D1" presStyleIdx="0" presStyleCnt="3"/>
      <dgm:spPr/>
      <dgm:t>
        <a:bodyPr/>
        <a:lstStyle/>
        <a:p>
          <a:endParaRPr lang="ru-RU"/>
        </a:p>
      </dgm:t>
    </dgm:pt>
    <dgm:pt modelId="{DF10C9BC-599A-4828-98F8-F2A7C5C7271D}" type="pres">
      <dgm:prSet presAssocID="{FC4BC9F7-30E9-4BF4-A45B-440FF322DCF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E6E1B4-ACFF-4F5A-A860-8B93A20EB251}" type="pres">
      <dgm:prSet presAssocID="{ED62A30C-4B6E-4ECC-B82D-DB6DB9EB2DE1}" presName="sibTrans" presStyleLbl="sibTrans1D1" presStyleIdx="1" presStyleCnt="3"/>
      <dgm:spPr/>
      <dgm:t>
        <a:bodyPr/>
        <a:lstStyle/>
        <a:p>
          <a:endParaRPr lang="ru-RU"/>
        </a:p>
      </dgm:t>
    </dgm:pt>
    <dgm:pt modelId="{33B01667-3A51-4BFA-B834-CF284A675019}" type="pres">
      <dgm:prSet presAssocID="{ED62A30C-4B6E-4ECC-B82D-DB6DB9EB2DE1}" presName="connectorText" presStyleLbl="sibTrans1D1" presStyleIdx="1" presStyleCnt="3"/>
      <dgm:spPr/>
      <dgm:t>
        <a:bodyPr/>
        <a:lstStyle/>
        <a:p>
          <a:endParaRPr lang="ru-RU"/>
        </a:p>
      </dgm:t>
    </dgm:pt>
    <dgm:pt modelId="{6A28FEE9-0567-437E-949E-E9E613F15B35}" type="pres">
      <dgm:prSet presAssocID="{EFE58251-5B4B-48A9-BC8E-A735859FA8E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917DE0-8916-45CB-888A-C4E115605EB9}" type="pres">
      <dgm:prSet presAssocID="{D1867EDB-3F0B-490F-9E71-8C968A28B08E}" presName="sibTrans" presStyleLbl="sibTrans1D1" presStyleIdx="2" presStyleCnt="3"/>
      <dgm:spPr/>
      <dgm:t>
        <a:bodyPr/>
        <a:lstStyle/>
        <a:p>
          <a:endParaRPr lang="ru-RU"/>
        </a:p>
      </dgm:t>
    </dgm:pt>
    <dgm:pt modelId="{0EA186BD-1B5D-472E-A294-F03F51486BCC}" type="pres">
      <dgm:prSet presAssocID="{D1867EDB-3F0B-490F-9E71-8C968A28B08E}" presName="connectorText" presStyleLbl="sibTrans1D1" presStyleIdx="2" presStyleCnt="3"/>
      <dgm:spPr/>
      <dgm:t>
        <a:bodyPr/>
        <a:lstStyle/>
        <a:p>
          <a:endParaRPr lang="ru-RU"/>
        </a:p>
      </dgm:t>
    </dgm:pt>
    <dgm:pt modelId="{CF23EFA4-9BF7-498A-8135-64B44BAF7054}" type="pres">
      <dgm:prSet presAssocID="{2291C172-EBD7-45B7-A055-9E6ADFF1020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699770-CB9C-4A3C-A223-7503BC164471}" type="presOf" srcId="{FC4BC9F7-30E9-4BF4-A45B-440FF322DCF2}" destId="{DF10C9BC-599A-4828-98F8-F2A7C5C7271D}" srcOrd="0" destOrd="0" presId="urn:microsoft.com/office/officeart/2005/8/layout/bProcess3"/>
    <dgm:cxn modelId="{64CD9848-4549-40A1-B90C-8645C1E340E3}" srcId="{1255D322-164C-46E3-ADAF-6BA1D4D09855}" destId="{C7BE7777-7D2F-46B6-BD0B-2EDAB2349150}" srcOrd="0" destOrd="0" parTransId="{164BAF00-68B7-4ED6-BD39-069019064BFB}" sibTransId="{1CE1756B-DD6E-47B6-983E-067F6C948C67}"/>
    <dgm:cxn modelId="{DBC1AA22-A88A-4D6B-BE04-418505B89CA0}" type="presOf" srcId="{2291C172-EBD7-45B7-A055-9E6ADFF1020B}" destId="{CF23EFA4-9BF7-498A-8135-64B44BAF7054}" srcOrd="0" destOrd="0" presId="urn:microsoft.com/office/officeart/2005/8/layout/bProcess3"/>
    <dgm:cxn modelId="{6DD5913B-8C87-4110-955B-53ED0AF37DCC}" type="presOf" srcId="{1CE1756B-DD6E-47B6-983E-067F6C948C67}" destId="{52296113-34BD-4F34-81AD-6B53B9A4729B}" srcOrd="1" destOrd="0" presId="urn:microsoft.com/office/officeart/2005/8/layout/bProcess3"/>
    <dgm:cxn modelId="{3B1F1CC5-1952-4F70-A37B-149B6738AAED}" type="presOf" srcId="{D1867EDB-3F0B-490F-9E71-8C968A28B08E}" destId="{D3917DE0-8916-45CB-888A-C4E115605EB9}" srcOrd="0" destOrd="0" presId="urn:microsoft.com/office/officeart/2005/8/layout/bProcess3"/>
    <dgm:cxn modelId="{51329213-4AC9-46B5-851A-C61B3E0AA165}" type="presOf" srcId="{C7BE7777-7D2F-46B6-BD0B-2EDAB2349150}" destId="{FCFA5A72-06F3-4E17-B643-4433ADCD9D72}" srcOrd="0" destOrd="0" presId="urn:microsoft.com/office/officeart/2005/8/layout/bProcess3"/>
    <dgm:cxn modelId="{64B283EF-2E92-49C5-9AEB-1D4BB2DEDA56}" type="presOf" srcId="{ED62A30C-4B6E-4ECC-B82D-DB6DB9EB2DE1}" destId="{C7E6E1B4-ACFF-4F5A-A860-8B93A20EB251}" srcOrd="0" destOrd="0" presId="urn:microsoft.com/office/officeart/2005/8/layout/bProcess3"/>
    <dgm:cxn modelId="{7E2A53A8-B1C1-4C07-B447-408BB8AED6C6}" srcId="{1255D322-164C-46E3-ADAF-6BA1D4D09855}" destId="{EFE58251-5B4B-48A9-BC8E-A735859FA8E3}" srcOrd="2" destOrd="0" parTransId="{01DFB000-E311-490F-9CA2-980707F98EA8}" sibTransId="{D1867EDB-3F0B-490F-9E71-8C968A28B08E}"/>
    <dgm:cxn modelId="{32CD0BE3-2345-4976-B6F3-014B58C0CEC5}" type="presOf" srcId="{EFE58251-5B4B-48A9-BC8E-A735859FA8E3}" destId="{6A28FEE9-0567-437E-949E-E9E613F15B35}" srcOrd="0" destOrd="0" presId="urn:microsoft.com/office/officeart/2005/8/layout/bProcess3"/>
    <dgm:cxn modelId="{32A6BA32-EC68-49B8-B1F2-FF6F8D969CA5}" srcId="{1255D322-164C-46E3-ADAF-6BA1D4D09855}" destId="{2291C172-EBD7-45B7-A055-9E6ADFF1020B}" srcOrd="3" destOrd="0" parTransId="{D344745E-BF02-4CD8-B260-856D68F7D6DE}" sibTransId="{9D652288-7675-4178-B2C4-90C04015C0BF}"/>
    <dgm:cxn modelId="{0C03F401-579C-4C77-BC24-752042554C37}" type="presOf" srcId="{D1867EDB-3F0B-490F-9E71-8C968A28B08E}" destId="{0EA186BD-1B5D-472E-A294-F03F51486BCC}" srcOrd="1" destOrd="0" presId="urn:microsoft.com/office/officeart/2005/8/layout/bProcess3"/>
    <dgm:cxn modelId="{92001959-B1D0-4995-8E46-1490E4AB0B4B}" type="presOf" srcId="{1255D322-164C-46E3-ADAF-6BA1D4D09855}" destId="{4B38BCB8-FF80-40C1-BB45-25734543A307}" srcOrd="0" destOrd="0" presId="urn:microsoft.com/office/officeart/2005/8/layout/bProcess3"/>
    <dgm:cxn modelId="{77C8B524-0BEE-4982-8D30-928A42F6E5E1}" type="presOf" srcId="{ED62A30C-4B6E-4ECC-B82D-DB6DB9EB2DE1}" destId="{33B01667-3A51-4BFA-B834-CF284A675019}" srcOrd="1" destOrd="0" presId="urn:microsoft.com/office/officeart/2005/8/layout/bProcess3"/>
    <dgm:cxn modelId="{58706F2C-ACA3-4123-A23E-7BA695FF25E9}" srcId="{1255D322-164C-46E3-ADAF-6BA1D4D09855}" destId="{FC4BC9F7-30E9-4BF4-A45B-440FF322DCF2}" srcOrd="1" destOrd="0" parTransId="{AEF05D3B-7906-44EE-8F66-0AF31A6DF6F9}" sibTransId="{ED62A30C-4B6E-4ECC-B82D-DB6DB9EB2DE1}"/>
    <dgm:cxn modelId="{C0A2D99F-4F7C-4C19-AFBF-881340993A97}" type="presOf" srcId="{1CE1756B-DD6E-47B6-983E-067F6C948C67}" destId="{1513322A-674A-41FA-A4B3-5349B3CBA6A9}" srcOrd="0" destOrd="0" presId="urn:microsoft.com/office/officeart/2005/8/layout/bProcess3"/>
    <dgm:cxn modelId="{306FED2B-F453-4DCA-8BFE-B0D7BF266B1D}" type="presParOf" srcId="{4B38BCB8-FF80-40C1-BB45-25734543A307}" destId="{FCFA5A72-06F3-4E17-B643-4433ADCD9D72}" srcOrd="0" destOrd="0" presId="urn:microsoft.com/office/officeart/2005/8/layout/bProcess3"/>
    <dgm:cxn modelId="{7B2627AC-BDC1-4148-BBC4-835D02E7421F}" type="presParOf" srcId="{4B38BCB8-FF80-40C1-BB45-25734543A307}" destId="{1513322A-674A-41FA-A4B3-5349B3CBA6A9}" srcOrd="1" destOrd="0" presId="urn:microsoft.com/office/officeart/2005/8/layout/bProcess3"/>
    <dgm:cxn modelId="{F389B8FC-0B10-4D20-BC78-418A340BFDAE}" type="presParOf" srcId="{1513322A-674A-41FA-A4B3-5349B3CBA6A9}" destId="{52296113-34BD-4F34-81AD-6B53B9A4729B}" srcOrd="0" destOrd="0" presId="urn:microsoft.com/office/officeart/2005/8/layout/bProcess3"/>
    <dgm:cxn modelId="{19542546-1B92-4573-9D0C-36BAFCC239B5}" type="presParOf" srcId="{4B38BCB8-FF80-40C1-BB45-25734543A307}" destId="{DF10C9BC-599A-4828-98F8-F2A7C5C7271D}" srcOrd="2" destOrd="0" presId="urn:microsoft.com/office/officeart/2005/8/layout/bProcess3"/>
    <dgm:cxn modelId="{B64A8C63-AC7C-443D-A6EE-7641F9E26B1F}" type="presParOf" srcId="{4B38BCB8-FF80-40C1-BB45-25734543A307}" destId="{C7E6E1B4-ACFF-4F5A-A860-8B93A20EB251}" srcOrd="3" destOrd="0" presId="urn:microsoft.com/office/officeart/2005/8/layout/bProcess3"/>
    <dgm:cxn modelId="{847F4C8C-196C-4C3D-808D-018002D39B11}" type="presParOf" srcId="{C7E6E1B4-ACFF-4F5A-A860-8B93A20EB251}" destId="{33B01667-3A51-4BFA-B834-CF284A675019}" srcOrd="0" destOrd="0" presId="urn:microsoft.com/office/officeart/2005/8/layout/bProcess3"/>
    <dgm:cxn modelId="{057F65F9-7780-4E17-BA4A-21DE545D3206}" type="presParOf" srcId="{4B38BCB8-FF80-40C1-BB45-25734543A307}" destId="{6A28FEE9-0567-437E-949E-E9E613F15B35}" srcOrd="4" destOrd="0" presId="urn:microsoft.com/office/officeart/2005/8/layout/bProcess3"/>
    <dgm:cxn modelId="{C164449D-C126-429E-8B8D-E80F7B11BCEF}" type="presParOf" srcId="{4B38BCB8-FF80-40C1-BB45-25734543A307}" destId="{D3917DE0-8916-45CB-888A-C4E115605EB9}" srcOrd="5" destOrd="0" presId="urn:microsoft.com/office/officeart/2005/8/layout/bProcess3"/>
    <dgm:cxn modelId="{5FF337CE-9E40-4469-89D0-36B5705952EF}" type="presParOf" srcId="{D3917DE0-8916-45CB-888A-C4E115605EB9}" destId="{0EA186BD-1B5D-472E-A294-F03F51486BCC}" srcOrd="0" destOrd="0" presId="urn:microsoft.com/office/officeart/2005/8/layout/bProcess3"/>
    <dgm:cxn modelId="{2BFD96DE-EB6F-4C07-B5F3-07F644E08007}" type="presParOf" srcId="{4B38BCB8-FF80-40C1-BB45-25734543A307}" destId="{CF23EFA4-9BF7-498A-8135-64B44BAF7054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22E729-6020-43EA-886F-5F3FC21C59EF}" type="doc">
      <dgm:prSet loTypeId="urn:microsoft.com/office/officeart/2005/8/layout/bProcess4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63230AE-816D-45B8-9467-7589702A672E}">
      <dgm:prSet phldrT="[Текст]" custT="1"/>
      <dgm:spPr/>
      <dgm:t>
        <a:bodyPr/>
        <a:lstStyle/>
        <a:p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1. вариация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өрісі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30B5DE04-8D7E-4533-BCF8-18A73F880766}" type="parTrans" cxnId="{FB735FE7-E86A-451E-9180-6F65EE4EE49F}">
      <dgm:prSet/>
      <dgm:spPr/>
      <dgm:t>
        <a:bodyPr/>
        <a:lstStyle/>
        <a:p>
          <a:endParaRPr lang="ru-RU"/>
        </a:p>
      </dgm:t>
    </dgm:pt>
    <dgm:pt modelId="{8AD12021-EDB7-46A0-A1E3-409BB6FE515C}" type="sibTrans" cxnId="{FB735FE7-E86A-451E-9180-6F65EE4EE49F}">
      <dgm:prSet/>
      <dgm:spPr/>
      <dgm:t>
        <a:bodyPr/>
        <a:lstStyle/>
        <a:p>
          <a:endParaRPr lang="ru-RU"/>
        </a:p>
      </dgm:t>
    </dgm:pt>
    <dgm:pt modelId="{6666F1B7-9F17-4CEC-A784-D913B2856765}">
      <dgm:prSet phldrT="[Текст]" custT="1"/>
      <dgm:spPr/>
      <dgm:t>
        <a:bodyPr/>
        <a:lstStyle/>
        <a:p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3. дисперсия;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67372D04-208D-4A40-B693-E0D045D94682}" type="parTrans" cxnId="{6DCAFA23-A021-4965-B808-CAC5FFD3367F}">
      <dgm:prSet/>
      <dgm:spPr/>
      <dgm:t>
        <a:bodyPr/>
        <a:lstStyle/>
        <a:p>
          <a:endParaRPr lang="ru-RU"/>
        </a:p>
      </dgm:t>
    </dgm:pt>
    <dgm:pt modelId="{1AB134E1-4055-4CEB-8A8F-F7D40ED14A22}" type="sibTrans" cxnId="{6DCAFA23-A021-4965-B808-CAC5FFD3367F}">
      <dgm:prSet/>
      <dgm:spPr/>
      <dgm:t>
        <a:bodyPr/>
        <a:lstStyle/>
        <a:p>
          <a:endParaRPr lang="ru-RU"/>
        </a:p>
      </dgm:t>
    </dgm:pt>
    <dgm:pt modelId="{80E3D390-5533-4E70-B0DA-EAA567FEEF7D}">
      <dgm:prSet phldrT="[Текст]" custT="1"/>
      <dgm:spPr/>
      <dgm:t>
        <a:bodyPr/>
        <a:lstStyle/>
        <a:p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4.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орташа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квадраттық ауытқу;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DC2DEA91-05F3-485D-A47C-DCE2B6C45355}" type="parTrans" cxnId="{0255300D-A72B-4400-9728-6039BA73F0CC}">
      <dgm:prSet/>
      <dgm:spPr/>
      <dgm:t>
        <a:bodyPr/>
        <a:lstStyle/>
        <a:p>
          <a:endParaRPr lang="ru-RU"/>
        </a:p>
      </dgm:t>
    </dgm:pt>
    <dgm:pt modelId="{F0E8971D-7D30-4560-881C-D539C18BC370}" type="sibTrans" cxnId="{0255300D-A72B-4400-9728-6039BA73F0CC}">
      <dgm:prSet/>
      <dgm:spPr/>
      <dgm:t>
        <a:bodyPr/>
        <a:lstStyle/>
        <a:p>
          <a:endParaRPr lang="ru-RU"/>
        </a:p>
      </dgm:t>
    </dgm:pt>
    <dgm:pt modelId="{8FFBAC67-5993-4C54-BCB1-33B19E0B4B0D}">
      <dgm:prSet phldrT="[Текст]" custT="1"/>
      <dgm:spPr/>
      <dgm:t>
        <a:bodyPr/>
        <a:lstStyle/>
        <a:p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5. осцилляция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коэффициенті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780466B4-89C4-4AD0-8A1D-283AE36F75C1}" type="parTrans" cxnId="{65A7AA42-53F2-483E-9BA2-F0818D14850D}">
      <dgm:prSet/>
      <dgm:spPr/>
      <dgm:t>
        <a:bodyPr/>
        <a:lstStyle/>
        <a:p>
          <a:endParaRPr lang="ru-RU"/>
        </a:p>
      </dgm:t>
    </dgm:pt>
    <dgm:pt modelId="{C4BAE3E4-861D-48FF-94C8-0065CFB20911}" type="sibTrans" cxnId="{65A7AA42-53F2-483E-9BA2-F0818D14850D}">
      <dgm:prSet/>
      <dgm:spPr/>
      <dgm:t>
        <a:bodyPr/>
        <a:lstStyle/>
        <a:p>
          <a:endParaRPr lang="ru-RU"/>
        </a:p>
      </dgm:t>
    </dgm:pt>
    <dgm:pt modelId="{D79E7ADC-71B4-472E-8516-DAD00228EC76}">
      <dgm:prSet phldrT="[Текст]" custT="1"/>
      <dgm:spPr/>
      <dgm:t>
        <a:bodyPr/>
        <a:lstStyle/>
        <a:p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6.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салыстырмалы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сызықтық ауытқу;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7DCA88F0-C431-49FA-AC80-0B262858BED3}" type="parTrans" cxnId="{A2CFA41F-1B38-455B-A2F3-C69334CFD7A5}">
      <dgm:prSet/>
      <dgm:spPr/>
      <dgm:t>
        <a:bodyPr/>
        <a:lstStyle/>
        <a:p>
          <a:endParaRPr lang="ru-RU"/>
        </a:p>
      </dgm:t>
    </dgm:pt>
    <dgm:pt modelId="{C1B9663B-EB3A-4514-B3AE-865373098596}" type="sibTrans" cxnId="{A2CFA41F-1B38-455B-A2F3-C69334CFD7A5}">
      <dgm:prSet/>
      <dgm:spPr/>
      <dgm:t>
        <a:bodyPr/>
        <a:lstStyle/>
        <a:p>
          <a:endParaRPr lang="ru-RU"/>
        </a:p>
      </dgm:t>
    </dgm:pt>
    <dgm:pt modelId="{6CBC3A8C-52A7-4187-B181-70656331CB8C}">
      <dgm:prSet phldrT="[Текст]" custT="1"/>
      <dgm:spPr/>
      <dgm:t>
        <a:bodyPr/>
        <a:lstStyle/>
        <a:p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7.  вариация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коэффициенті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6FA5B82C-FC56-40AB-A4B9-0260C60F1F13}" type="parTrans" cxnId="{FF45B797-D441-466F-8850-5DDCDCB958E3}">
      <dgm:prSet/>
      <dgm:spPr/>
      <dgm:t>
        <a:bodyPr/>
        <a:lstStyle/>
        <a:p>
          <a:endParaRPr lang="ru-RU"/>
        </a:p>
      </dgm:t>
    </dgm:pt>
    <dgm:pt modelId="{07F44EAF-5452-4B77-9001-DCAE8C961EEC}" type="sibTrans" cxnId="{FF45B797-D441-466F-8850-5DDCDCB958E3}">
      <dgm:prSet/>
      <dgm:spPr/>
      <dgm:t>
        <a:bodyPr/>
        <a:lstStyle/>
        <a:p>
          <a:endParaRPr lang="ru-RU"/>
        </a:p>
      </dgm:t>
    </dgm:pt>
    <dgm:pt modelId="{A120F67E-CE11-499D-9E44-E7B09EFCC6DB}">
      <dgm:prSet phldrT="[Текст]" custT="1"/>
      <dgm:spPr/>
      <dgm:t>
        <a:bodyPr/>
        <a:lstStyle/>
        <a:p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2.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орташа</a:t>
          </a:r>
          <a:r>
            <a:rPr lang="ru-RU" sz="2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0" i="0" dirty="0" err="1" smtClean="0">
              <a:latin typeface="Times New Roman" pitchFamily="18" charset="0"/>
              <a:cs typeface="Times New Roman" pitchFamily="18" charset="0"/>
            </a:rPr>
            <a:t>сызықты ауытқу;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C469F029-F2AF-4B25-A204-18577DF1F1A9}" type="parTrans" cxnId="{3CB3F0FD-1F18-4FB3-8A45-D99D0798FD66}">
      <dgm:prSet/>
      <dgm:spPr/>
      <dgm:t>
        <a:bodyPr/>
        <a:lstStyle/>
        <a:p>
          <a:endParaRPr lang="ru-RU"/>
        </a:p>
      </dgm:t>
    </dgm:pt>
    <dgm:pt modelId="{736D0713-B04E-4A23-9310-752FED546FDD}" type="sibTrans" cxnId="{3CB3F0FD-1F18-4FB3-8A45-D99D0798FD66}">
      <dgm:prSet/>
      <dgm:spPr/>
      <dgm:t>
        <a:bodyPr/>
        <a:lstStyle/>
        <a:p>
          <a:endParaRPr lang="ru-RU"/>
        </a:p>
      </dgm:t>
    </dgm:pt>
    <dgm:pt modelId="{39ADDA78-9249-4E49-B8C0-7F993FAAEAAF}" type="pres">
      <dgm:prSet presAssocID="{2B22E729-6020-43EA-886F-5F3FC21C59EF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63C420B3-0ADF-4AD6-9B5E-4D6090A78593}" type="pres">
      <dgm:prSet presAssocID="{663230AE-816D-45B8-9467-7589702A672E}" presName="compNode" presStyleCnt="0"/>
      <dgm:spPr/>
    </dgm:pt>
    <dgm:pt modelId="{64F48EDD-7E85-49FB-A1BD-0523B785310E}" type="pres">
      <dgm:prSet presAssocID="{663230AE-816D-45B8-9467-7589702A672E}" presName="dummyConnPt" presStyleCnt="0"/>
      <dgm:spPr/>
    </dgm:pt>
    <dgm:pt modelId="{102E042A-8F75-4F8E-954D-309009925120}" type="pres">
      <dgm:prSet presAssocID="{663230AE-816D-45B8-9467-7589702A672E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9AC2E2-633C-4602-B12F-7F738E2EE83B}" type="pres">
      <dgm:prSet presAssocID="{8AD12021-EDB7-46A0-A1E3-409BB6FE515C}" presName="sibTrans" presStyleLbl="bgSibTrans2D1" presStyleIdx="0" presStyleCnt="6"/>
      <dgm:spPr/>
      <dgm:t>
        <a:bodyPr/>
        <a:lstStyle/>
        <a:p>
          <a:endParaRPr lang="ru-RU"/>
        </a:p>
      </dgm:t>
    </dgm:pt>
    <dgm:pt modelId="{3F8D308A-E67B-4374-A535-C35C4ED58BE9}" type="pres">
      <dgm:prSet presAssocID="{A120F67E-CE11-499D-9E44-E7B09EFCC6DB}" presName="compNode" presStyleCnt="0"/>
      <dgm:spPr/>
    </dgm:pt>
    <dgm:pt modelId="{BF6C7C0C-6BCE-445F-A2FD-606E7FE34F06}" type="pres">
      <dgm:prSet presAssocID="{A120F67E-CE11-499D-9E44-E7B09EFCC6DB}" presName="dummyConnPt" presStyleCnt="0"/>
      <dgm:spPr/>
    </dgm:pt>
    <dgm:pt modelId="{2094B6B1-59DC-4D7B-9E56-AE2202789EE3}" type="pres">
      <dgm:prSet presAssocID="{A120F67E-CE11-499D-9E44-E7B09EFCC6DB}" presName="node" presStyleLbl="node1" presStyleIdx="1" presStyleCnt="7" custScaleX="1123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9CC2C2-CB2B-4542-8A4F-EA00B2EB74AC}" type="pres">
      <dgm:prSet presAssocID="{736D0713-B04E-4A23-9310-752FED546FDD}" presName="sibTrans" presStyleLbl="bgSibTrans2D1" presStyleIdx="1" presStyleCnt="6"/>
      <dgm:spPr/>
      <dgm:t>
        <a:bodyPr/>
        <a:lstStyle/>
        <a:p>
          <a:endParaRPr lang="ru-RU"/>
        </a:p>
      </dgm:t>
    </dgm:pt>
    <dgm:pt modelId="{6CF3D73A-C5D1-4F1F-92DB-6241D345BB68}" type="pres">
      <dgm:prSet presAssocID="{6666F1B7-9F17-4CEC-A784-D913B2856765}" presName="compNode" presStyleCnt="0"/>
      <dgm:spPr/>
    </dgm:pt>
    <dgm:pt modelId="{95563F7A-1407-4DA7-B014-875540C1D83F}" type="pres">
      <dgm:prSet presAssocID="{6666F1B7-9F17-4CEC-A784-D913B2856765}" presName="dummyConnPt" presStyleCnt="0"/>
      <dgm:spPr/>
    </dgm:pt>
    <dgm:pt modelId="{530254B8-EE73-41D9-999A-07F6FC96B3CB}" type="pres">
      <dgm:prSet presAssocID="{6666F1B7-9F17-4CEC-A784-D913B2856765}" presName="node" presStyleLbl="node1" presStyleIdx="2" presStyleCnt="7" custLinFactNeighborX="83" custLinFactNeighborY="-34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9C37FC-6F89-4310-8CFC-1BD97E91558A}" type="pres">
      <dgm:prSet presAssocID="{1AB134E1-4055-4CEB-8A8F-F7D40ED14A22}" presName="sibTrans" presStyleLbl="bgSibTrans2D1" presStyleIdx="2" presStyleCnt="6"/>
      <dgm:spPr/>
      <dgm:t>
        <a:bodyPr/>
        <a:lstStyle/>
        <a:p>
          <a:endParaRPr lang="ru-RU"/>
        </a:p>
      </dgm:t>
    </dgm:pt>
    <dgm:pt modelId="{271A27E2-3CD1-4095-BF3A-63029D55B1C7}" type="pres">
      <dgm:prSet presAssocID="{80E3D390-5533-4E70-B0DA-EAA567FEEF7D}" presName="compNode" presStyleCnt="0"/>
      <dgm:spPr/>
    </dgm:pt>
    <dgm:pt modelId="{109E714E-1364-4F60-A09A-4CD570F5B29B}" type="pres">
      <dgm:prSet presAssocID="{80E3D390-5533-4E70-B0DA-EAA567FEEF7D}" presName="dummyConnPt" presStyleCnt="0"/>
      <dgm:spPr/>
    </dgm:pt>
    <dgm:pt modelId="{B89A712C-23EF-455F-AFE9-1581523FA659}" type="pres">
      <dgm:prSet presAssocID="{80E3D390-5533-4E70-B0DA-EAA567FEEF7D}" presName="node" presStyleLbl="node1" presStyleIdx="3" presStyleCnt="7" custScaleX="1122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F99063-9742-4858-B702-48E8F878C241}" type="pres">
      <dgm:prSet presAssocID="{F0E8971D-7D30-4560-881C-D539C18BC370}" presName="sibTrans" presStyleLbl="bgSibTrans2D1" presStyleIdx="3" presStyleCnt="6"/>
      <dgm:spPr/>
      <dgm:t>
        <a:bodyPr/>
        <a:lstStyle/>
        <a:p>
          <a:endParaRPr lang="ru-RU"/>
        </a:p>
      </dgm:t>
    </dgm:pt>
    <dgm:pt modelId="{27EBCD08-CC9E-453C-8B8A-52E68845F0B9}" type="pres">
      <dgm:prSet presAssocID="{8FFBAC67-5993-4C54-BCB1-33B19E0B4B0D}" presName="compNode" presStyleCnt="0"/>
      <dgm:spPr/>
    </dgm:pt>
    <dgm:pt modelId="{8AB676BE-B9E4-44DC-B18A-6632FAF7093F}" type="pres">
      <dgm:prSet presAssocID="{8FFBAC67-5993-4C54-BCB1-33B19E0B4B0D}" presName="dummyConnPt" presStyleCnt="0"/>
      <dgm:spPr/>
    </dgm:pt>
    <dgm:pt modelId="{E7D302D2-DF35-497B-B4EE-2D1CECC9EE52}" type="pres">
      <dgm:prSet presAssocID="{8FFBAC67-5993-4C54-BCB1-33B19E0B4B0D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68ED2C-FF72-4F5D-9C0F-D33BAAE30E7A}" type="pres">
      <dgm:prSet presAssocID="{C4BAE3E4-861D-48FF-94C8-0065CFB20911}" presName="sibTrans" presStyleLbl="bgSibTrans2D1" presStyleIdx="4" presStyleCnt="6"/>
      <dgm:spPr/>
      <dgm:t>
        <a:bodyPr/>
        <a:lstStyle/>
        <a:p>
          <a:endParaRPr lang="ru-RU"/>
        </a:p>
      </dgm:t>
    </dgm:pt>
    <dgm:pt modelId="{165C793E-634E-4328-A828-CDF975F93CCD}" type="pres">
      <dgm:prSet presAssocID="{D79E7ADC-71B4-472E-8516-DAD00228EC76}" presName="compNode" presStyleCnt="0"/>
      <dgm:spPr/>
    </dgm:pt>
    <dgm:pt modelId="{C71AC730-1727-4356-BF9F-C24CDFB385AE}" type="pres">
      <dgm:prSet presAssocID="{D79E7ADC-71B4-472E-8516-DAD00228EC76}" presName="dummyConnPt" presStyleCnt="0"/>
      <dgm:spPr/>
    </dgm:pt>
    <dgm:pt modelId="{CFA7D9D4-64E4-4390-89D9-67B9D525F30B}" type="pres">
      <dgm:prSet presAssocID="{D79E7ADC-71B4-472E-8516-DAD00228EC76}" presName="node" presStyleLbl="node1" presStyleIdx="5" presStyleCnt="7" custScaleX="1220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C6AF0B-EFE4-4D1D-8730-1B861E464D83}" type="pres">
      <dgm:prSet presAssocID="{C1B9663B-EB3A-4514-B3AE-865373098596}" presName="sibTrans" presStyleLbl="bgSibTrans2D1" presStyleIdx="5" presStyleCnt="6"/>
      <dgm:spPr/>
      <dgm:t>
        <a:bodyPr/>
        <a:lstStyle/>
        <a:p>
          <a:endParaRPr lang="ru-RU"/>
        </a:p>
      </dgm:t>
    </dgm:pt>
    <dgm:pt modelId="{F9C63B32-812A-431A-B90E-6CB96E055A90}" type="pres">
      <dgm:prSet presAssocID="{6CBC3A8C-52A7-4187-B181-70656331CB8C}" presName="compNode" presStyleCnt="0"/>
      <dgm:spPr/>
    </dgm:pt>
    <dgm:pt modelId="{3FCB973F-28FB-4C6F-ABC1-3C45EC4C3476}" type="pres">
      <dgm:prSet presAssocID="{6CBC3A8C-52A7-4187-B181-70656331CB8C}" presName="dummyConnPt" presStyleCnt="0"/>
      <dgm:spPr/>
    </dgm:pt>
    <dgm:pt modelId="{E90BFE06-087F-4A3D-BBDE-7AD541FE0854}" type="pres">
      <dgm:prSet presAssocID="{6CBC3A8C-52A7-4187-B181-70656331CB8C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3653C6-5769-4465-A906-A7F9B909517E}" type="presOf" srcId="{736D0713-B04E-4A23-9310-752FED546FDD}" destId="{E69CC2C2-CB2B-4542-8A4F-EA00B2EB74AC}" srcOrd="0" destOrd="0" presId="urn:microsoft.com/office/officeart/2005/8/layout/bProcess4"/>
    <dgm:cxn modelId="{0C7C7BB9-860F-41F5-909A-67E565ADBC87}" type="presOf" srcId="{80E3D390-5533-4E70-B0DA-EAA567FEEF7D}" destId="{B89A712C-23EF-455F-AFE9-1581523FA659}" srcOrd="0" destOrd="0" presId="urn:microsoft.com/office/officeart/2005/8/layout/bProcess4"/>
    <dgm:cxn modelId="{FF45B797-D441-466F-8850-5DDCDCB958E3}" srcId="{2B22E729-6020-43EA-886F-5F3FC21C59EF}" destId="{6CBC3A8C-52A7-4187-B181-70656331CB8C}" srcOrd="6" destOrd="0" parTransId="{6FA5B82C-FC56-40AB-A4B9-0260C60F1F13}" sibTransId="{07F44EAF-5452-4B77-9001-DCAE8C961EEC}"/>
    <dgm:cxn modelId="{67D6ABAE-FBC9-457E-A9CA-8D6B0A60C6A4}" type="presOf" srcId="{2B22E729-6020-43EA-886F-5F3FC21C59EF}" destId="{39ADDA78-9249-4E49-B8C0-7F993FAAEAAF}" srcOrd="0" destOrd="0" presId="urn:microsoft.com/office/officeart/2005/8/layout/bProcess4"/>
    <dgm:cxn modelId="{ACF65D08-1E1B-4FA0-A8EB-AC627020B0BB}" type="presOf" srcId="{6666F1B7-9F17-4CEC-A784-D913B2856765}" destId="{530254B8-EE73-41D9-999A-07F6FC96B3CB}" srcOrd="0" destOrd="0" presId="urn:microsoft.com/office/officeart/2005/8/layout/bProcess4"/>
    <dgm:cxn modelId="{3ED0B9CC-2AF2-422B-A807-0480D1C080FE}" type="presOf" srcId="{F0E8971D-7D30-4560-881C-D539C18BC370}" destId="{BEF99063-9742-4858-B702-48E8F878C241}" srcOrd="0" destOrd="0" presId="urn:microsoft.com/office/officeart/2005/8/layout/bProcess4"/>
    <dgm:cxn modelId="{074F5084-31E6-4B41-9A06-31F5EEBE6ED3}" type="presOf" srcId="{663230AE-816D-45B8-9467-7589702A672E}" destId="{102E042A-8F75-4F8E-954D-309009925120}" srcOrd="0" destOrd="0" presId="urn:microsoft.com/office/officeart/2005/8/layout/bProcess4"/>
    <dgm:cxn modelId="{5B07C0AF-1EC2-40EB-990B-6CAA5E9B5A14}" type="presOf" srcId="{C1B9663B-EB3A-4514-B3AE-865373098596}" destId="{77C6AF0B-EFE4-4D1D-8730-1B861E464D83}" srcOrd="0" destOrd="0" presId="urn:microsoft.com/office/officeart/2005/8/layout/bProcess4"/>
    <dgm:cxn modelId="{6C93D80E-A4B0-4D1C-B194-36B3999F468E}" type="presOf" srcId="{1AB134E1-4055-4CEB-8A8F-F7D40ED14A22}" destId="{479C37FC-6F89-4310-8CFC-1BD97E91558A}" srcOrd="0" destOrd="0" presId="urn:microsoft.com/office/officeart/2005/8/layout/bProcess4"/>
    <dgm:cxn modelId="{65A7AA42-53F2-483E-9BA2-F0818D14850D}" srcId="{2B22E729-6020-43EA-886F-5F3FC21C59EF}" destId="{8FFBAC67-5993-4C54-BCB1-33B19E0B4B0D}" srcOrd="4" destOrd="0" parTransId="{780466B4-89C4-4AD0-8A1D-283AE36F75C1}" sibTransId="{C4BAE3E4-861D-48FF-94C8-0065CFB20911}"/>
    <dgm:cxn modelId="{0255300D-A72B-4400-9728-6039BA73F0CC}" srcId="{2B22E729-6020-43EA-886F-5F3FC21C59EF}" destId="{80E3D390-5533-4E70-B0DA-EAA567FEEF7D}" srcOrd="3" destOrd="0" parTransId="{DC2DEA91-05F3-485D-A47C-DCE2B6C45355}" sibTransId="{F0E8971D-7D30-4560-881C-D539C18BC370}"/>
    <dgm:cxn modelId="{DD398B60-B002-4BBA-AE52-D1C9A6A96471}" type="presOf" srcId="{D79E7ADC-71B4-472E-8516-DAD00228EC76}" destId="{CFA7D9D4-64E4-4390-89D9-67B9D525F30B}" srcOrd="0" destOrd="0" presId="urn:microsoft.com/office/officeart/2005/8/layout/bProcess4"/>
    <dgm:cxn modelId="{6DCAFA23-A021-4965-B808-CAC5FFD3367F}" srcId="{2B22E729-6020-43EA-886F-5F3FC21C59EF}" destId="{6666F1B7-9F17-4CEC-A784-D913B2856765}" srcOrd="2" destOrd="0" parTransId="{67372D04-208D-4A40-B693-E0D045D94682}" sibTransId="{1AB134E1-4055-4CEB-8A8F-F7D40ED14A22}"/>
    <dgm:cxn modelId="{3CB3F0FD-1F18-4FB3-8A45-D99D0798FD66}" srcId="{2B22E729-6020-43EA-886F-5F3FC21C59EF}" destId="{A120F67E-CE11-499D-9E44-E7B09EFCC6DB}" srcOrd="1" destOrd="0" parTransId="{C469F029-F2AF-4B25-A204-18577DF1F1A9}" sibTransId="{736D0713-B04E-4A23-9310-752FED546FDD}"/>
    <dgm:cxn modelId="{78C06AEC-40BC-4DD2-B66A-7AE542B0C064}" type="presOf" srcId="{6CBC3A8C-52A7-4187-B181-70656331CB8C}" destId="{E90BFE06-087F-4A3D-BBDE-7AD541FE0854}" srcOrd="0" destOrd="0" presId="urn:microsoft.com/office/officeart/2005/8/layout/bProcess4"/>
    <dgm:cxn modelId="{FB735FE7-E86A-451E-9180-6F65EE4EE49F}" srcId="{2B22E729-6020-43EA-886F-5F3FC21C59EF}" destId="{663230AE-816D-45B8-9467-7589702A672E}" srcOrd="0" destOrd="0" parTransId="{30B5DE04-8D7E-4533-BCF8-18A73F880766}" sibTransId="{8AD12021-EDB7-46A0-A1E3-409BB6FE515C}"/>
    <dgm:cxn modelId="{A2CFA41F-1B38-455B-A2F3-C69334CFD7A5}" srcId="{2B22E729-6020-43EA-886F-5F3FC21C59EF}" destId="{D79E7ADC-71B4-472E-8516-DAD00228EC76}" srcOrd="5" destOrd="0" parTransId="{7DCA88F0-C431-49FA-AC80-0B262858BED3}" sibTransId="{C1B9663B-EB3A-4514-B3AE-865373098596}"/>
    <dgm:cxn modelId="{F340EDDE-61BB-4ED6-B34A-151179D5E07E}" type="presOf" srcId="{A120F67E-CE11-499D-9E44-E7B09EFCC6DB}" destId="{2094B6B1-59DC-4D7B-9E56-AE2202789EE3}" srcOrd="0" destOrd="0" presId="urn:microsoft.com/office/officeart/2005/8/layout/bProcess4"/>
    <dgm:cxn modelId="{EAF915B2-DA5B-4A3E-BFE8-76E565F8DBA9}" type="presOf" srcId="{8FFBAC67-5993-4C54-BCB1-33B19E0B4B0D}" destId="{E7D302D2-DF35-497B-B4EE-2D1CECC9EE52}" srcOrd="0" destOrd="0" presId="urn:microsoft.com/office/officeart/2005/8/layout/bProcess4"/>
    <dgm:cxn modelId="{A41A40DB-6B35-44B7-9EAB-5B18EF8CD616}" type="presOf" srcId="{C4BAE3E4-861D-48FF-94C8-0065CFB20911}" destId="{6568ED2C-FF72-4F5D-9C0F-D33BAAE30E7A}" srcOrd="0" destOrd="0" presId="urn:microsoft.com/office/officeart/2005/8/layout/bProcess4"/>
    <dgm:cxn modelId="{95A527B9-7CC3-405C-84D4-AE8A6F93BE59}" type="presOf" srcId="{8AD12021-EDB7-46A0-A1E3-409BB6FE515C}" destId="{3E9AC2E2-633C-4602-B12F-7F738E2EE83B}" srcOrd="0" destOrd="0" presId="urn:microsoft.com/office/officeart/2005/8/layout/bProcess4"/>
    <dgm:cxn modelId="{9C2E4E2D-A5E2-4542-A8E0-B58E9DB72694}" type="presParOf" srcId="{39ADDA78-9249-4E49-B8C0-7F993FAAEAAF}" destId="{63C420B3-0ADF-4AD6-9B5E-4D6090A78593}" srcOrd="0" destOrd="0" presId="urn:microsoft.com/office/officeart/2005/8/layout/bProcess4"/>
    <dgm:cxn modelId="{90DC1734-5AAE-423B-BFF3-58C303AC33CE}" type="presParOf" srcId="{63C420B3-0ADF-4AD6-9B5E-4D6090A78593}" destId="{64F48EDD-7E85-49FB-A1BD-0523B785310E}" srcOrd="0" destOrd="0" presId="urn:microsoft.com/office/officeart/2005/8/layout/bProcess4"/>
    <dgm:cxn modelId="{6CF18873-6197-479B-B758-9FDBBDB97BA3}" type="presParOf" srcId="{63C420B3-0ADF-4AD6-9B5E-4D6090A78593}" destId="{102E042A-8F75-4F8E-954D-309009925120}" srcOrd="1" destOrd="0" presId="urn:microsoft.com/office/officeart/2005/8/layout/bProcess4"/>
    <dgm:cxn modelId="{21833F0E-45EE-4728-8D15-9A25712142C0}" type="presParOf" srcId="{39ADDA78-9249-4E49-B8C0-7F993FAAEAAF}" destId="{3E9AC2E2-633C-4602-B12F-7F738E2EE83B}" srcOrd="1" destOrd="0" presId="urn:microsoft.com/office/officeart/2005/8/layout/bProcess4"/>
    <dgm:cxn modelId="{6AFB7D46-2063-49B5-9636-5428E35991CC}" type="presParOf" srcId="{39ADDA78-9249-4E49-B8C0-7F993FAAEAAF}" destId="{3F8D308A-E67B-4374-A535-C35C4ED58BE9}" srcOrd="2" destOrd="0" presId="urn:microsoft.com/office/officeart/2005/8/layout/bProcess4"/>
    <dgm:cxn modelId="{155EBE32-5D24-4312-9981-AF34B62F80AF}" type="presParOf" srcId="{3F8D308A-E67B-4374-A535-C35C4ED58BE9}" destId="{BF6C7C0C-6BCE-445F-A2FD-606E7FE34F06}" srcOrd="0" destOrd="0" presId="urn:microsoft.com/office/officeart/2005/8/layout/bProcess4"/>
    <dgm:cxn modelId="{1EECC85F-CB46-41FD-872A-9CF569D43CFA}" type="presParOf" srcId="{3F8D308A-E67B-4374-A535-C35C4ED58BE9}" destId="{2094B6B1-59DC-4D7B-9E56-AE2202789EE3}" srcOrd="1" destOrd="0" presId="urn:microsoft.com/office/officeart/2005/8/layout/bProcess4"/>
    <dgm:cxn modelId="{57A7EFF1-FD98-451D-A4DC-DC62E1994AA8}" type="presParOf" srcId="{39ADDA78-9249-4E49-B8C0-7F993FAAEAAF}" destId="{E69CC2C2-CB2B-4542-8A4F-EA00B2EB74AC}" srcOrd="3" destOrd="0" presId="urn:microsoft.com/office/officeart/2005/8/layout/bProcess4"/>
    <dgm:cxn modelId="{3808F611-B764-49CF-82E4-F7B8118ADFBA}" type="presParOf" srcId="{39ADDA78-9249-4E49-B8C0-7F993FAAEAAF}" destId="{6CF3D73A-C5D1-4F1F-92DB-6241D345BB68}" srcOrd="4" destOrd="0" presId="urn:microsoft.com/office/officeart/2005/8/layout/bProcess4"/>
    <dgm:cxn modelId="{2751A6AC-8C74-4498-8ED3-92C218B5D477}" type="presParOf" srcId="{6CF3D73A-C5D1-4F1F-92DB-6241D345BB68}" destId="{95563F7A-1407-4DA7-B014-875540C1D83F}" srcOrd="0" destOrd="0" presId="urn:microsoft.com/office/officeart/2005/8/layout/bProcess4"/>
    <dgm:cxn modelId="{AD323A4C-8DA0-4093-8FE5-43DF0DAD55C1}" type="presParOf" srcId="{6CF3D73A-C5D1-4F1F-92DB-6241D345BB68}" destId="{530254B8-EE73-41D9-999A-07F6FC96B3CB}" srcOrd="1" destOrd="0" presId="urn:microsoft.com/office/officeart/2005/8/layout/bProcess4"/>
    <dgm:cxn modelId="{2677AFBF-9847-4217-BC79-7708D7293746}" type="presParOf" srcId="{39ADDA78-9249-4E49-B8C0-7F993FAAEAAF}" destId="{479C37FC-6F89-4310-8CFC-1BD97E91558A}" srcOrd="5" destOrd="0" presId="urn:microsoft.com/office/officeart/2005/8/layout/bProcess4"/>
    <dgm:cxn modelId="{E2405A18-6204-4650-BD4A-2FB96BE6B605}" type="presParOf" srcId="{39ADDA78-9249-4E49-B8C0-7F993FAAEAAF}" destId="{271A27E2-3CD1-4095-BF3A-63029D55B1C7}" srcOrd="6" destOrd="0" presId="urn:microsoft.com/office/officeart/2005/8/layout/bProcess4"/>
    <dgm:cxn modelId="{55500475-907C-450A-B20C-ECCB00F94972}" type="presParOf" srcId="{271A27E2-3CD1-4095-BF3A-63029D55B1C7}" destId="{109E714E-1364-4F60-A09A-4CD570F5B29B}" srcOrd="0" destOrd="0" presId="urn:microsoft.com/office/officeart/2005/8/layout/bProcess4"/>
    <dgm:cxn modelId="{E571E703-C0AD-4DF6-9AD1-AD68914F3B2D}" type="presParOf" srcId="{271A27E2-3CD1-4095-BF3A-63029D55B1C7}" destId="{B89A712C-23EF-455F-AFE9-1581523FA659}" srcOrd="1" destOrd="0" presId="urn:microsoft.com/office/officeart/2005/8/layout/bProcess4"/>
    <dgm:cxn modelId="{C6BE7145-DE7C-41FA-A5ED-388174AA429E}" type="presParOf" srcId="{39ADDA78-9249-4E49-B8C0-7F993FAAEAAF}" destId="{BEF99063-9742-4858-B702-48E8F878C241}" srcOrd="7" destOrd="0" presId="urn:microsoft.com/office/officeart/2005/8/layout/bProcess4"/>
    <dgm:cxn modelId="{5892B671-BF38-400C-BE14-034D6ACA3FFD}" type="presParOf" srcId="{39ADDA78-9249-4E49-B8C0-7F993FAAEAAF}" destId="{27EBCD08-CC9E-453C-8B8A-52E68845F0B9}" srcOrd="8" destOrd="0" presId="urn:microsoft.com/office/officeart/2005/8/layout/bProcess4"/>
    <dgm:cxn modelId="{766C3197-7360-416A-A38E-ED374F354B7E}" type="presParOf" srcId="{27EBCD08-CC9E-453C-8B8A-52E68845F0B9}" destId="{8AB676BE-B9E4-44DC-B18A-6632FAF7093F}" srcOrd="0" destOrd="0" presId="urn:microsoft.com/office/officeart/2005/8/layout/bProcess4"/>
    <dgm:cxn modelId="{03949DBD-34C9-4DF6-9445-686EEEF2C889}" type="presParOf" srcId="{27EBCD08-CC9E-453C-8B8A-52E68845F0B9}" destId="{E7D302D2-DF35-497B-B4EE-2D1CECC9EE52}" srcOrd="1" destOrd="0" presId="urn:microsoft.com/office/officeart/2005/8/layout/bProcess4"/>
    <dgm:cxn modelId="{03B35E54-8499-4AD8-82F4-DA926300A91E}" type="presParOf" srcId="{39ADDA78-9249-4E49-B8C0-7F993FAAEAAF}" destId="{6568ED2C-FF72-4F5D-9C0F-D33BAAE30E7A}" srcOrd="9" destOrd="0" presId="urn:microsoft.com/office/officeart/2005/8/layout/bProcess4"/>
    <dgm:cxn modelId="{53FEFEF5-12C8-4F05-A073-65895EB78954}" type="presParOf" srcId="{39ADDA78-9249-4E49-B8C0-7F993FAAEAAF}" destId="{165C793E-634E-4328-A828-CDF975F93CCD}" srcOrd="10" destOrd="0" presId="urn:microsoft.com/office/officeart/2005/8/layout/bProcess4"/>
    <dgm:cxn modelId="{E5134643-5FEE-4732-B210-AB2A1A8BF0DF}" type="presParOf" srcId="{165C793E-634E-4328-A828-CDF975F93CCD}" destId="{C71AC730-1727-4356-BF9F-C24CDFB385AE}" srcOrd="0" destOrd="0" presId="urn:microsoft.com/office/officeart/2005/8/layout/bProcess4"/>
    <dgm:cxn modelId="{3152BD5A-4537-48B2-BADA-FA83D5425BE2}" type="presParOf" srcId="{165C793E-634E-4328-A828-CDF975F93CCD}" destId="{CFA7D9D4-64E4-4390-89D9-67B9D525F30B}" srcOrd="1" destOrd="0" presId="urn:microsoft.com/office/officeart/2005/8/layout/bProcess4"/>
    <dgm:cxn modelId="{B8A867BB-16D1-4D2F-A915-6EF01B9A0739}" type="presParOf" srcId="{39ADDA78-9249-4E49-B8C0-7F993FAAEAAF}" destId="{77C6AF0B-EFE4-4D1D-8730-1B861E464D83}" srcOrd="11" destOrd="0" presId="urn:microsoft.com/office/officeart/2005/8/layout/bProcess4"/>
    <dgm:cxn modelId="{CB9FA6D8-5E69-40D3-B71A-C4ED0C722129}" type="presParOf" srcId="{39ADDA78-9249-4E49-B8C0-7F993FAAEAAF}" destId="{F9C63B32-812A-431A-B90E-6CB96E055A90}" srcOrd="12" destOrd="0" presId="urn:microsoft.com/office/officeart/2005/8/layout/bProcess4"/>
    <dgm:cxn modelId="{9D7F8D9C-B594-437D-87DB-4C89BED1E373}" type="presParOf" srcId="{F9C63B32-812A-431A-B90E-6CB96E055A90}" destId="{3FCB973F-28FB-4C6F-ABC1-3C45EC4C3476}" srcOrd="0" destOrd="0" presId="urn:microsoft.com/office/officeart/2005/8/layout/bProcess4"/>
    <dgm:cxn modelId="{8FF48DEA-5D58-48B4-8AAF-CBA19A60AC93}" type="presParOf" srcId="{F9C63B32-812A-431A-B90E-6CB96E055A90}" destId="{E90BFE06-087F-4A3D-BBDE-7AD541FE0854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44A72F-C95F-4908-86E3-DA28E4969D49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5CC88B-F8C6-4DBB-A68F-2944B1901B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284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14546" y="428604"/>
            <a:ext cx="4786346" cy="1220716"/>
          </a:xfrm>
        </p:spPr>
        <p:txBody>
          <a:bodyPr>
            <a:noAutofit/>
          </a:bodyPr>
          <a:lstStyle/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ru-RU" sz="2400" dirty="0">
                <a:latin typeface="Times New Roman" pitchFamily="18" charset="0"/>
                <a:cs typeface="Times New Roman" pitchFamily="18" charset="0"/>
              </a:rPr>
              <a:t>Әл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altLang="ru-RU" sz="2400" dirty="0">
                <a:latin typeface="Times New Roman" pitchFamily="18" charset="0"/>
                <a:cs typeface="Times New Roman" pitchFamily="18" charset="0"/>
              </a:rPr>
              <a:t>Фараби атындағы </a:t>
            </a:r>
            <a:r>
              <a:rPr lang="kk-KZ" alt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alt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altLang="ru-RU" sz="2400" dirty="0" smtClean="0">
                <a:latin typeface="Times New Roman" pitchFamily="18" charset="0"/>
                <a:cs typeface="Times New Roman" pitchFamily="18" charset="0"/>
              </a:rPr>
              <a:t>Қазақ  </a:t>
            </a:r>
            <a:r>
              <a:rPr lang="kk-KZ" altLang="ru-RU" sz="2400" dirty="0">
                <a:latin typeface="Times New Roman" pitchFamily="18" charset="0"/>
                <a:cs typeface="Times New Roman" pitchFamily="18" charset="0"/>
              </a:rPr>
              <a:t>ұлттық  университеті</a:t>
            </a:r>
            <a:br>
              <a:rPr lang="kk-KZ" alt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kk-KZ" altLang="ru-RU" sz="2400" dirty="0" smtClean="0">
                <a:latin typeface="Times New Roman" pitchFamily="18" charset="0"/>
                <a:cs typeface="Times New Roman" pitchFamily="18" charset="0"/>
              </a:rPr>
              <a:t>Медицина факультеті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0375" y="2275900"/>
            <a:ext cx="7786742" cy="2071702"/>
          </a:xfrm>
        </p:spPr>
        <p:txBody>
          <a:bodyPr>
            <a:noAutofit/>
          </a:bodyPr>
          <a:lstStyle/>
          <a:p>
            <a:r>
              <a:rPr lang="kk-K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Вариация сериясы және оның графикалық көрінісі</a:t>
            </a:r>
            <a:endParaRPr lang="kk-KZ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kk-KZ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kk-KZ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14290"/>
            <a:ext cx="2178034" cy="2000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650" name="AutoShape 2" descr="ÐÐ°ÑÑÐ¸Ð½ÐºÐ¸ Ð¿Ð¾ Ð·Ð°Ð¿ÑÐ¾ÑÑ Ð¼ÐµÐ´ÑÐ°Ðº ÐºÐ°Ð·Ð½Ñ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7651" name="Picture 3" descr="C:\Users\Рой 13\Desktop\yhF41RJFK_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0"/>
            <a:ext cx="2285984" cy="21431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1612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Ірі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іріктеу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жүргізген кезде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келесі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жиілік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шифрын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қолданған ыңғайлы.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5058" name="Picture 2" descr="http://ebooks.semgu.kz/ebook/16/images/1232/1061/img0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928802"/>
            <a:ext cx="8429684" cy="179070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596" y="4071942"/>
            <a:ext cx="850112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вариант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класын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қатарға,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ал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жиілікті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басқа қатарға жазсақ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классты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жиілікті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бейнелейтін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қатар санды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вариациялық қатар пайда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Вариациялық қатарда өзінің белгілі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заңнамасы болады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Шеткі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вариациялар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аз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санды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ортаңғы қатарға жақындай келе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вариация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жиілігі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жоғарылайды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Ортаңғы вариациялы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қатарда немесе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вариацияға жақын вариацияда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жиілік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саны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көп кездессе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модальді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вариация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аталады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142984"/>
            <a:ext cx="8358246" cy="3450696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Графикпен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бейнеленген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вариациялық қатар жиілік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диаграммасын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көрсетеді.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Интервалсыз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вариациялық қатардың графигін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құрғанда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абсцисс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өсінде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класс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мәндері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ал ординат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өсінде жиілік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белгіленеді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Абсцисс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өсіндегі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перпендикуляр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ұзындығы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класстың жиілігіне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сәйкес келеді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Перпендикуляр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ұзындықтарын түзу сызықтармен жалғау арқылы көпбұрышты геометриялық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фигура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аламыз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Вариациялық қатарға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график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құрғанда координациялық өстеріндегі маштапқа үлкен мән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беру керек.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Вариациялық қисықтың ұзындығы оған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5:8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қатынаста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болу керек.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ережелерді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сақтамаған жағдайда кері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мәнге әкеп соғады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47532"/>
          </a:xfrm>
        </p:spPr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Статистикалық талдау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7106" name="Picture 2" descr="C:\Users\Рой 13\Desktop\slide-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357298"/>
            <a:ext cx="6202723" cy="5286412"/>
          </a:xfrm>
          <a:prstGeom prst="rect">
            <a:avLst/>
          </a:prstGeom>
          <a:noFill/>
        </p:spPr>
      </p:pic>
      <p:sp>
        <p:nvSpPr>
          <p:cNvPr id="4" name="Развернутая стрелка 3"/>
          <p:cNvSpPr/>
          <p:nvPr/>
        </p:nvSpPr>
        <p:spPr>
          <a:xfrm>
            <a:off x="6715140" y="1714488"/>
            <a:ext cx="2143108" cy="5000636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2143116"/>
          <a:ext cx="7708928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Вариация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барлық құбылыстар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процестерге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тән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Вариация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көрсеткіштерінің міндеттері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мыналар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714488"/>
          <a:ext cx="8501122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Вариация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көрсеткіштерінің мынадай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түрлері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бар: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Соединительная линия уступом 5"/>
          <p:cNvCxnSpPr/>
          <p:nvPr/>
        </p:nvCxnSpPr>
        <p:spPr>
          <a:xfrm>
            <a:off x="6000760" y="4357694"/>
            <a:ext cx="2786082" cy="135732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28662" y="2071678"/>
            <a:ext cx="7643866" cy="421484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Жұқпалы аурулардың пайда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болу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себептерін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анықтау және жою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мақсатында әртүрлі аймақтардағы эпидемиялық жағдайларды зерттеу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талдаудың ғылыми және практикалық маңызы зор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Эпидемиялық үрдістің заңдылығын 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тудыратын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факторларды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үрдістің әрі қарай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барысы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жӛнінде тұжырым жасауға 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Болжау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нәтижелерін практикада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қолдану тұрғындардың жұқпалы аурулармен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ауыруының алдыналу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шараларына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көмектеседі.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28860" y="642918"/>
            <a:ext cx="41280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Қорытынды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71472" y="857232"/>
            <a:ext cx="8358246" cy="3450696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​​</a:t>
            </a:r>
          </a:p>
          <a:p>
            <a:pPr fontAlgn="base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1.Гмурман, В.Е. Теория вероятностей и математическая статистика: Учебное пособие для бакалавров / В.Е.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Гмурман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- М.: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Юрайт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2013. - 479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2.Горлач, Б.А. Теория вероятностей и математическая статистика: Учебное пособие / Б.А. Горлач. - СПб.: Лань, 2013. - 320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Калинина, В.Н. Теория вероятностей и математическая статистика: Учебник для бакалавров / В.Н. Калинина. - М.: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Юрайт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2013. - 472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4.Кобзарь, А.И. Прикладная математическая статистика. Для инженеров и научных работников / А.И. Кобзарь. - М.: ФИЗМАТЛИТ, 2012. - 816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Интернет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желісі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47532"/>
          </a:xfrm>
        </p:spPr>
        <p:txBody>
          <a:bodyPr/>
          <a:lstStyle/>
          <a:p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Пайдалан</a:t>
            </a: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ған әдебиеттер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00034" y="1857364"/>
            <a:ext cx="8229600" cy="1252728"/>
          </a:xfrm>
        </p:spPr>
        <p:txBody>
          <a:bodyPr>
            <a:normAutofit/>
          </a:bodyPr>
          <a:lstStyle/>
          <a:p>
            <a:r>
              <a:rPr lang="kk-KZ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 рахмет!!!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Рой 13\Desktop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214686"/>
            <a:ext cx="4101651" cy="27294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5263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42910" y="2357430"/>
            <a:ext cx="7700461" cy="4340237"/>
          </a:xfrm>
        </p:spPr>
        <p:txBody>
          <a:bodyPr>
            <a:normAutofit/>
          </a:bodyPr>
          <a:lstStyle/>
          <a:p>
            <a:pPr lvl="1" fontAlgn="t">
              <a:buNone/>
            </a:pP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Кіріспе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fontAlgn="t">
              <a:buNone/>
            </a:pP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бөлім</a:t>
            </a:r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fontAlgn="t"/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Биологиялық статистика, вариация.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fontAlgn="t"/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Варияциялық қатар және онын түрлері </a:t>
            </a:r>
          </a:p>
          <a:p>
            <a:pPr lvl="1" fontAlgn="t"/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Статистикалық талдау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fontAlgn="t"/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Қорытынды.</a:t>
            </a:r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fontAlgn="t"/>
            <a:r>
              <a:rPr lang="kk-K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Пайдаланған әдебиеттер</a:t>
            </a:r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cademy.kz" pitchFamily="2" charset="0"/>
              </a:rPr>
              <a:t>Жоспар</a:t>
            </a:r>
            <a:endParaRPr lang="ru-RU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cademy.kz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3000372"/>
            <a:ext cx="8429683" cy="3450696"/>
          </a:xfrm>
        </p:spPr>
        <p:txBody>
          <a:bodyPr>
            <a:noAutofit/>
          </a:bodyPr>
          <a:lstStyle/>
          <a:p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Статистикалық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эпидемиялық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үрдістердің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пайда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болуларының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өзгерулері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жөніндегі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ақпараттың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шынайылығын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кейбір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шарттардың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ішінде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антропогендік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ластанудың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оған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ықпалын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бағалауға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аймақ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нақты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факторлардың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ролінің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маңыздылығын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дәлелдеуге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мүмкіндік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эпидемиологияның дамуының қазіргі замандағы кезеңі әртүрлі статистикалық әдістерді, олардың эпидемиологиялық диагностикада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қолданылу шекараларын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білуді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талап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Кіріспе</a:t>
            </a:r>
            <a:endParaRPr lang="ru-RU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1714488"/>
            <a:ext cx="80010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Биостатистика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медицина,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денсаулық сақтау және эпидемиологиядағы ғылыми зерттеулерде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статистикалық әдістерді қолданылуымен байланысты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ғылыми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сала.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2143116"/>
            <a:ext cx="8501122" cy="44291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Вариациялық қатар деп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қарастырылған жиынтықтағы бірліктердің орналасу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заңнамасын көрсететін сандар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қатары.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жиынтықта жекеленген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варианттар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қанша рет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кездесетінін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көрсететін санды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жиілік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вариант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салмағы деп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атайды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Оны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әріптерімен белгілейміз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Жиіліктің мөлшері берілген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жиынтықтың көлеміне тең.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мұндағы 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вариациялық қатардың жиілігі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іріктелген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жиынтықтық көлемі.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252728"/>
          </a:xfrm>
        </p:spPr>
        <p:txBody>
          <a:bodyPr>
            <a:normAutofit/>
          </a:bodyPr>
          <a:lstStyle/>
          <a:p>
            <a:r>
              <a:rPr lang="kk-KZ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Варияция</a:t>
            </a:r>
            <a:endParaRPr lang="ru-RU" sz="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1986" name="Picture 2" descr="C:\Users\Рой 13\Desktop\0014-014-X-kolichestvo-variant-y-dlina-liste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49973"/>
            <a:ext cx="8715436" cy="632226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42976" y="928670"/>
            <a:ext cx="400052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Х     -    Нұсқалар қатары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2976" y="1428736"/>
            <a:ext cx="400052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-   Жапрақтың ұзындығы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4282" y="214290"/>
            <a:ext cx="8572560" cy="64294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Вариациялық қатар </a:t>
            </a: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мысал 1 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214422"/>
            <a:ext cx="8501122" cy="3714776"/>
          </a:xfrm>
        </p:spPr>
        <p:txBody>
          <a:bodyPr>
            <a:noAutofit/>
          </a:bodyPr>
          <a:lstStyle/>
          <a:p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Вариациялық қатарды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табу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үшін ең алдымен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оның классын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анықтау керек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екінші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интервалын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жиынтықтың минимальды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вариантынан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максимальды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вариантқа дейінгі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аралығын анықтайды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Класстық интервалдың ұзындығы жиынтықтың максимальды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варианты мен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минимальды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вариантының айырмасының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топ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санының қатынасына теңдігімен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(К)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анықталады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4714884"/>
            <a:ext cx="85725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Класстың оптимальді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санын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1.1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кесте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арқылы табамыз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4071934" y="5715016"/>
            <a:ext cx="1143008" cy="11429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14678" y="2000241"/>
          <a:ext cx="5643602" cy="45977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218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218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5897">
                <a:tc>
                  <a:txBody>
                    <a:bodyPr/>
                    <a:lstStyle/>
                    <a:p>
                      <a:pPr algn="l"/>
                      <a:r>
                        <a:rPr lang="ru-RU" sz="2400" dirty="0" err="1">
                          <a:latin typeface="Times New Roman" pitchFamily="18" charset="0"/>
                          <a:cs typeface="Times New Roman" pitchFamily="18" charset="0"/>
                        </a:rPr>
                        <a:t>Іріктеу</a:t>
                      </a:r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err="1">
                          <a:latin typeface="Times New Roman" pitchFamily="18" charset="0"/>
                          <a:cs typeface="Times New Roman" pitchFamily="18" charset="0"/>
                        </a:rPr>
                        <a:t>көлемі </a:t>
                      </a:r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( </a:t>
                      </a:r>
                      <a:r>
                        <a:rPr lang="ru-RU" sz="2400" dirty="0" err="1">
                          <a:latin typeface="Times New Roman" pitchFamily="18" charset="0"/>
                          <a:cs typeface="Times New Roman" pitchFamily="18" charset="0"/>
                        </a:rPr>
                        <a:t>бастап</a:t>
                      </a:r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ru-RU" sz="2400" dirty="0" err="1">
                          <a:latin typeface="Times New Roman" pitchFamily="18" charset="0"/>
                          <a:cs typeface="Times New Roman" pitchFamily="18" charset="0"/>
                        </a:rPr>
                        <a:t>кейін</a:t>
                      </a:r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152400" marR="190500" marT="160020" marB="167640" anchor="ctr"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Класс саны</a:t>
                      </a:r>
                    </a:p>
                  </a:txBody>
                  <a:tcPr marL="190500" marR="190500" marT="160020" marB="16764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4364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25-40</a:t>
                      </a:r>
                    </a:p>
                  </a:txBody>
                  <a:tcPr marL="152400" marR="190500" marT="160020" marB="167640" anchor="ctr"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5-6</a:t>
                      </a:r>
                    </a:p>
                  </a:txBody>
                  <a:tcPr marL="190500" marR="190500" marT="160020" marB="16764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4364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40-60</a:t>
                      </a:r>
                    </a:p>
                  </a:txBody>
                  <a:tcPr marL="152400" marR="190500" marT="160020" marB="167640" anchor="ctr"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6-8</a:t>
                      </a:r>
                    </a:p>
                  </a:txBody>
                  <a:tcPr marL="190500" marR="190500" marT="160020" marB="16764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4364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60-100</a:t>
                      </a:r>
                    </a:p>
                  </a:txBody>
                  <a:tcPr marL="152400" marR="190500" marT="160020" marB="167640" anchor="ctr"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7-10</a:t>
                      </a:r>
                    </a:p>
                  </a:txBody>
                  <a:tcPr marL="190500" marR="190500" marT="160020" marB="16764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4364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100-200</a:t>
                      </a:r>
                    </a:p>
                  </a:txBody>
                  <a:tcPr marL="152400" marR="190500" marT="160020" marB="167640" anchor="ctr"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8-12</a:t>
                      </a:r>
                    </a:p>
                  </a:txBody>
                  <a:tcPr marL="190500" marR="190500" marT="160020" marB="16764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4364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&gt; 200</a:t>
                      </a:r>
                    </a:p>
                  </a:txBody>
                  <a:tcPr marL="152400" marR="190500" marT="160020" marB="167640" anchor="ctr"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10-15</a:t>
                      </a:r>
                    </a:p>
                  </a:txBody>
                  <a:tcPr marL="190500" marR="190500" marT="160020" marB="16764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43011" name="Picture 3" descr="http://ebooks.semgu.kz/ebook/16/images/1232/1061/img0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428604"/>
            <a:ext cx="4214842" cy="1357322"/>
          </a:xfrm>
          <a:prstGeom prst="rect">
            <a:avLst/>
          </a:prstGeom>
          <a:noFill/>
        </p:spPr>
      </p:pic>
      <p:pic>
        <p:nvPicPr>
          <p:cNvPr id="43013" name="Picture 5" descr="http://ebooks.semgu.kz/ebook/16/images/1232/1061/img0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143116"/>
            <a:ext cx="285752" cy="500066"/>
          </a:xfrm>
          <a:prstGeom prst="rect">
            <a:avLst/>
          </a:prstGeom>
          <a:noFill/>
        </p:spPr>
      </p:pic>
      <p:pic>
        <p:nvPicPr>
          <p:cNvPr id="43014" name="Picture 6" descr="http://ebooks.semgu.kz/ebook/16/images/1232/1061/img00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2857496"/>
            <a:ext cx="642942" cy="358851"/>
          </a:xfrm>
          <a:prstGeom prst="rect">
            <a:avLst/>
          </a:prstGeom>
          <a:noFill/>
        </p:spPr>
      </p:pic>
      <p:pic>
        <p:nvPicPr>
          <p:cNvPr id="43015" name="Picture 7" descr="http://ebooks.semgu.kz/ebook/16/images/1232/1061/img006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3714752"/>
            <a:ext cx="571504" cy="292721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785786" y="2143116"/>
            <a:ext cx="25003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класстық интервалдың ұзындығы,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57158" y="2857496"/>
            <a:ext cx="2857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жиынтықтың максимальды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варианты,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57158" y="3714752"/>
            <a:ext cx="27146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жиынтықтын минимальды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варианты.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714488"/>
          <a:ext cx="8001056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Вариациялық қатар құру үшін: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14282" y="1857364"/>
            <a:ext cx="4071966" cy="435771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Орталық класстың көлемін анықтау.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төменгі шектеулердің және келесі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кластардың жартылай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мәніне тең, сондай-ақ берілген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кластардың төменгі шектеулеріне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кластық интервалдың жартысын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қосуға 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57686" y="1225689"/>
            <a:ext cx="4572032" cy="526297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Класс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вариантты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тасымалдау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Бұл үшін төрт графадан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тұратын және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класс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санының бағандарымен тең кесте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құрамыз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Бірінші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графада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класс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шектеулері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екіншісінде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класс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орталықтары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үшіншісінде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әртүрлі шартты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белгілер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жиілігін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есепке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төртіншісінде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әрбір класта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кездесетін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вариант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жиілігі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(3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графадағыдай сандық бейнеленуі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беріледі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1120</TotalTime>
  <Words>730</Words>
  <Application>Microsoft Office PowerPoint</Application>
  <PresentationFormat>Экран (4:3)</PresentationFormat>
  <Paragraphs>74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Academy.kz</vt:lpstr>
      <vt:lpstr>Arial</vt:lpstr>
      <vt:lpstr>Calibri</vt:lpstr>
      <vt:lpstr>Candara</vt:lpstr>
      <vt:lpstr>Symbol</vt:lpstr>
      <vt:lpstr>Times New Roman</vt:lpstr>
      <vt:lpstr>Волна</vt:lpstr>
      <vt:lpstr> Әл – Фараби атындағы  Қазақ  ұлттық  университеті Медицина факультеті</vt:lpstr>
      <vt:lpstr>Жоспар</vt:lpstr>
      <vt:lpstr>Кіріспе</vt:lpstr>
      <vt:lpstr>Варияция</vt:lpstr>
      <vt:lpstr>Презентация PowerPoint</vt:lpstr>
      <vt:lpstr>Презентация PowerPoint</vt:lpstr>
      <vt:lpstr>Презентация PowerPoint</vt:lpstr>
      <vt:lpstr>Вариациялық қатар құру үшін:</vt:lpstr>
      <vt:lpstr>Презентация PowerPoint</vt:lpstr>
      <vt:lpstr>Ірі іріктеу жүргізген кезде келесі жиілік шифрын қолданған ыңғайлы.</vt:lpstr>
      <vt:lpstr>Презентация PowerPoint</vt:lpstr>
      <vt:lpstr>Статистикалық талдау</vt:lpstr>
      <vt:lpstr>Вариация барлық құбылыстар мен процестерге тән. Вариация көрсеткіштерінің міндеттері мыналар:</vt:lpstr>
      <vt:lpstr>Вариация көрсеткіштерінің мынадай түрлері бар:</vt:lpstr>
      <vt:lpstr>Презентация PowerPoint</vt:lpstr>
      <vt:lpstr>Пайдаланған әдебиеттер</vt:lpstr>
      <vt:lpstr>Назарларыңызға рахмет!!!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АЙДАНА</dc:creator>
  <cp:lastModifiedBy>Уалиева Алия</cp:lastModifiedBy>
  <cp:revision>85</cp:revision>
  <cp:lastPrinted>2018-09-12T16:12:44Z</cp:lastPrinted>
  <dcterms:created xsi:type="dcterms:W3CDTF">2016-02-02T17:43:02Z</dcterms:created>
  <dcterms:modified xsi:type="dcterms:W3CDTF">2020-01-15T07:17:01Z</dcterms:modified>
</cp:coreProperties>
</file>